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C4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F248-DC85-48DC-8E8A-85A6332853D5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7A496-1870-463F-99C5-29A34C748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1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A496-1870-463F-99C5-29A34C748C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9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3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7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3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7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0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9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0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9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D6A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07ED8-67C4-4169-AA32-80361AFE94F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9EAF8-C580-41EB-9448-FD8338709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9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09634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- описание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авторскому рисунку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«Вот он какой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лысушонок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7520880" cy="2088232"/>
          </a:xfrm>
        </p:spPr>
        <p:txBody>
          <a:bodyPr>
            <a:no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Алтынцева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прогимназия № 675 «Талант»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Красносельского района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7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 л о д ц ы!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>
            <a:noAutofit/>
          </a:bodyPr>
          <a:lstStyle/>
          <a:p>
            <a: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Презентацию к уроку </a:t>
            </a:r>
            <a:r>
              <a:rPr lang="ru-RU" sz="2000" cap="all" dirty="0" smtClean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Литературного творчества </a:t>
            </a:r>
          </a:p>
          <a:p>
            <a:r>
              <a:rPr lang="ru-RU" sz="2000" cap="all" dirty="0" smtClean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(3класс, внеурочная деятельность)</a:t>
            </a:r>
          </a:p>
          <a:p>
            <a:r>
              <a:rPr lang="ru-RU" sz="2000" cap="all" dirty="0" smtClean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подготовила </a:t>
            </a:r>
            <a:endParaRPr lang="ru-RU" sz="2000" cap="all" dirty="0" smtClean="0">
              <a:solidFill>
                <a:srgbClr val="1238B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000" cap="all" dirty="0" smtClean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cap="all" dirty="0" err="1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Алтынцева</a:t>
            </a:r>
            <a: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cap="all" dirty="0" err="1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светлана</a:t>
            </a:r>
            <a: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Николаевна</a:t>
            </a:r>
            <a:b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учитель начальных классов</a:t>
            </a:r>
            <a:b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прогимназии № 675 «Талант»</a:t>
            </a:r>
            <a:b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Санкт-Петербург</a:t>
            </a:r>
            <a:r>
              <a:rPr lang="ru-RU" sz="2000" cap="all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cap="all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324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5119670" cy="5724000"/>
          </a:xfrm>
        </p:spPr>
      </p:pic>
    </p:spTree>
    <p:extLst>
      <p:ext uri="{BB962C8B-B14F-4D97-AF65-F5344CB8AC3E}">
        <p14:creationId xmlns:p14="http://schemas.microsoft.com/office/powerpoint/2010/main" val="15232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849688" cy="35274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96416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7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6" y="404664"/>
            <a:ext cx="4486106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80920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8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Лысуха -небольшая водоплавающая птица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842189" cy="5076000"/>
          </a:xfrm>
        </p:spPr>
      </p:pic>
    </p:spTree>
    <p:extLst>
      <p:ext uri="{BB962C8B-B14F-4D97-AF65-F5344CB8AC3E}">
        <p14:creationId xmlns:p14="http://schemas.microsoft.com/office/powerpoint/2010/main" val="6675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Лысуха хорошо узнаваема по белому клюву и белому кожистому пятну на лбу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208577" cy="4525963"/>
          </a:xfrm>
        </p:spPr>
      </p:pic>
    </p:spTree>
    <p:extLst>
      <p:ext uri="{BB962C8B-B14F-4D97-AF65-F5344CB8AC3E}">
        <p14:creationId xmlns:p14="http://schemas.microsoft.com/office/powerpoint/2010/main" val="118428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Лысуха с птенцом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51" y="1600200"/>
            <a:ext cx="5962936" cy="4752000"/>
          </a:xfrm>
        </p:spPr>
      </p:pic>
    </p:spTree>
    <p:extLst>
      <p:ext uri="{BB962C8B-B14F-4D97-AF65-F5344CB8AC3E}">
        <p14:creationId xmlns:p14="http://schemas.microsoft.com/office/powerpoint/2010/main" val="24276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4838700" cy="314325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1066973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67</Words>
  <Application>Microsoft Office PowerPoint</Application>
  <PresentationFormat>Экран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Сочинение - описание  по авторскому рисунку  Е. Чарушина  «Вот он какой лысушонок»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Лысуха -небольшая водоплавающая птица </vt:lpstr>
      <vt:lpstr>Лысуха хорошо узнаваема по белому клюву и белому кожистому пятну на лбу. </vt:lpstr>
      <vt:lpstr>Лысуха с птенцом</vt:lpstr>
      <vt:lpstr>Презентация PowerPoint</vt:lpstr>
      <vt:lpstr>М о л о д ц 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Е.Чарушин</dc:title>
  <dc:creator>Светлана</dc:creator>
  <cp:lastModifiedBy>Светлана</cp:lastModifiedBy>
  <cp:revision>5</cp:revision>
  <dcterms:created xsi:type="dcterms:W3CDTF">2017-02-26T20:09:55Z</dcterms:created>
  <dcterms:modified xsi:type="dcterms:W3CDTF">2019-10-14T18:12:42Z</dcterms:modified>
</cp:coreProperties>
</file>