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69CF-06A0-4C7B-A077-4149CA6543E7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AFEA-6B26-45C1-9389-E025F055E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8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AFEA-6B26-45C1-9389-E025F055E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AFEA-6B26-45C1-9389-E025F055E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7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4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9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8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6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8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3B64-DC69-4FA8-A863-B3720DDF102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B0F0-1229-4D0E-A77E-F601E7030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" y="105904"/>
            <a:ext cx="8908217" cy="6752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продолжение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текста-повествования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520880" cy="2592288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Алтынцева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</a:p>
          <a:p>
            <a:pPr algn="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прогимназия №675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Началась схватка.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83549" cy="5148000"/>
          </a:xfrm>
        </p:spPr>
      </p:pic>
    </p:spTree>
    <p:extLst>
      <p:ext uri="{BB962C8B-B14F-4D97-AF65-F5344CB8AC3E}">
        <p14:creationId xmlns:p14="http://schemas.microsoft.com/office/powerpoint/2010/main" val="36058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600" dirty="0">
                <a:solidFill>
                  <a:srgbClr val="1238B2"/>
                </a:solidFill>
                <a:latin typeface="Monotype Corsiva" pitchFamily="66" charset="0"/>
                <a:ea typeface="+mn-ea"/>
                <a:cs typeface="+mn-cs"/>
              </a:rPr>
              <a:t>Спасибо за </a:t>
            </a:r>
            <a:r>
              <a:rPr lang="ru-RU" sz="6600" dirty="0" smtClean="0">
                <a:solidFill>
                  <a:srgbClr val="1238B2"/>
                </a:solidFill>
                <a:latin typeface="Monotype Corsiva" pitchFamily="66" charset="0"/>
                <a:ea typeface="+mn-ea"/>
                <a:cs typeface="+mn-cs"/>
              </a:rPr>
              <a:t>урок!</a:t>
            </a:r>
            <a:r>
              <a:rPr lang="ru-RU" sz="6600" dirty="0">
                <a:solidFill>
                  <a:srgbClr val="1238B2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600" dirty="0">
                <a:solidFill>
                  <a:srgbClr val="1238B2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Презентацию к </a:t>
            </a:r>
            <a:r>
              <a:rPr lang="ru-RU" sz="1800" cap="all" dirty="0" smtClean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уроку по развитию речи (3 класс) </a:t>
            </a: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  </a:t>
            </a:r>
            <a:r>
              <a:rPr lang="ru-RU" sz="1800" cap="all" dirty="0" err="1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Алтынцева</a:t>
            </a: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cap="all" dirty="0" err="1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светлана</a:t>
            </a: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Николаевна</a:t>
            </a:r>
            <a:b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учитель начальных классов</a:t>
            </a:r>
            <a:b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прогимназии № 675 «Талант»</a:t>
            </a:r>
            <a:b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cap="all" dirty="0">
                <a:solidFill>
                  <a:srgbClr val="1238B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Санкт-Петербург</a:t>
            </a:r>
            <a:r>
              <a:rPr lang="ru-RU" sz="1800" cap="all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cap="all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777" y="3499338"/>
            <a:ext cx="3904140" cy="286273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Виталий Валентинович</a:t>
            </a:r>
            <a:br>
              <a:rPr lang="ru-RU" sz="4000" dirty="0" smtClean="0"/>
            </a:br>
            <a:r>
              <a:rPr lang="ru-RU" sz="4000" dirty="0" smtClean="0"/>
              <a:t>Бианки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Ёж-спаситель»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586440" cy="5688000"/>
          </a:xfrm>
        </p:spPr>
      </p:pic>
    </p:spTree>
    <p:extLst>
      <p:ext uri="{BB962C8B-B14F-4D97-AF65-F5344CB8AC3E}">
        <p14:creationId xmlns:p14="http://schemas.microsoft.com/office/powerpoint/2010/main" val="388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Оказывается, под кочкой сидел ёж.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1412776"/>
            <a:ext cx="8041257" cy="5220000"/>
          </a:xfrm>
        </p:spPr>
      </p:pic>
    </p:spTree>
    <p:extLst>
      <p:ext uri="{BB962C8B-B14F-4D97-AF65-F5344CB8AC3E}">
        <p14:creationId xmlns:p14="http://schemas.microsoft.com/office/powerpoint/2010/main" val="31768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	Видит Маша: на неё ползёт серая змея с чёрными зигзагами на спине.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254100" cy="5040000"/>
          </a:xfrm>
        </p:spPr>
      </p:pic>
    </p:spTree>
    <p:extLst>
      <p:ext uri="{BB962C8B-B14F-4D97-AF65-F5344CB8AC3E}">
        <p14:creationId xmlns:p14="http://schemas.microsoft.com/office/powerpoint/2010/main" val="5809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Ядовитая гадюка!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739885" cy="3528392"/>
          </a:xfrm>
        </p:spPr>
      </p:pic>
    </p:spTree>
    <p:extLst>
      <p:ext uri="{BB962C8B-B14F-4D97-AF65-F5344CB8AC3E}">
        <p14:creationId xmlns:p14="http://schemas.microsoft.com/office/powerpoint/2010/main" val="9932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5" y="980728"/>
            <a:ext cx="5285764" cy="2484000"/>
          </a:xfrm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563888" y="188641"/>
            <a:ext cx="4392488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Уж обыкновенный</a:t>
            </a:r>
            <a:endParaRPr lang="ru-RU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1259632" y="3429000"/>
            <a:ext cx="41764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Гадюки</a:t>
            </a:r>
            <a:r>
              <a:rPr lang="ru-RU" dirty="0" smtClean="0"/>
              <a:t> и </a:t>
            </a:r>
            <a:r>
              <a:rPr lang="ru-RU" b="1" dirty="0" smtClean="0"/>
              <a:t>уж</a:t>
            </a:r>
            <a:endParaRPr lang="ru-RU" b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4149080"/>
            <a:ext cx="5612545" cy="2520000"/>
          </a:xfrm>
        </p:spPr>
      </p:pic>
    </p:spTree>
    <p:extLst>
      <p:ext uri="{BB962C8B-B14F-4D97-AF65-F5344CB8AC3E}">
        <p14:creationId xmlns:p14="http://schemas.microsoft.com/office/powerpoint/2010/main" val="1791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Ёж засеменил к змее.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8" y="1412776"/>
            <a:ext cx="6809940" cy="5112000"/>
          </a:xfrm>
        </p:spPr>
      </p:pic>
    </p:spTree>
    <p:extLst>
      <p:ext uri="{BB962C8B-B14F-4D97-AF65-F5344CB8AC3E}">
        <p14:creationId xmlns:p14="http://schemas.microsoft.com/office/powerpoint/2010/main" val="12243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/>
              <a:t>Гадюка вскинулась и зашипела. Она бросилась на ежа.</a:t>
            </a: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8001792" cy="4968000"/>
          </a:xfrm>
        </p:spPr>
      </p:pic>
    </p:spTree>
    <p:extLst>
      <p:ext uri="{BB962C8B-B14F-4D97-AF65-F5344CB8AC3E}">
        <p14:creationId xmlns:p14="http://schemas.microsoft.com/office/powerpoint/2010/main" val="7785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Ёж подставил колючки.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07" y="1575868"/>
            <a:ext cx="6576000" cy="4932000"/>
          </a:xfrm>
        </p:spPr>
      </p:pic>
    </p:spTree>
    <p:extLst>
      <p:ext uri="{BB962C8B-B14F-4D97-AF65-F5344CB8AC3E}">
        <p14:creationId xmlns:p14="http://schemas.microsoft.com/office/powerpoint/2010/main" val="1995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75</Words>
  <Application>Microsoft Office PowerPoint</Application>
  <PresentationFormat>Экран (4:3)</PresentationFormat>
  <Paragraphs>20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Творческое продолжение текста-повествования 3 класс</vt:lpstr>
      <vt:lpstr>Виталий Валентинович Бианки  «Ёж-спаситель» </vt:lpstr>
      <vt:lpstr>Оказывается, под кочкой сидел ёж.</vt:lpstr>
      <vt:lpstr> Видит Маша: на неё ползёт серая змея с чёрными зигзагами на спине.</vt:lpstr>
      <vt:lpstr>Ядовитая гадюка!</vt:lpstr>
      <vt:lpstr>Презентация PowerPoint</vt:lpstr>
      <vt:lpstr>Ёж засеменил к змее.</vt:lpstr>
      <vt:lpstr>Гадюка вскинулась и зашипела. Она бросилась на ежа.</vt:lpstr>
      <vt:lpstr>Ёж подставил колючки.</vt:lpstr>
      <vt:lpstr>Началась схватка.</vt:lpstr>
      <vt:lpstr>Спасибо за урок!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продолжение текста-повествования</dc:title>
  <dc:creator>Светлана</dc:creator>
  <cp:lastModifiedBy>Светлана</cp:lastModifiedBy>
  <cp:revision>11</cp:revision>
  <dcterms:created xsi:type="dcterms:W3CDTF">2017-01-15T15:33:42Z</dcterms:created>
  <dcterms:modified xsi:type="dcterms:W3CDTF">2019-10-14T18:00:50Z</dcterms:modified>
</cp:coreProperties>
</file>